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87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964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45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890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285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283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42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198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82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325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93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6931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ferencirita@gesz.kispest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danyigyula@gesz.kispest.hu" TargetMode="External"/><Relationship Id="rId2" Type="http://schemas.openxmlformats.org/officeDocument/2006/relationships/hyperlink" Target="mailto:kovacskriszti@gesz.kispest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uqeirhamzehne@gesz.kispest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zis 9"/>
          <p:cNvSpPr/>
          <p:nvPr/>
        </p:nvSpPr>
        <p:spPr>
          <a:xfrm>
            <a:off x="2666691" y="4638619"/>
            <a:ext cx="45719" cy="451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89" y="4636570"/>
            <a:ext cx="182896" cy="18289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68" y="4627892"/>
            <a:ext cx="182896" cy="18289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Napközis Tábor</a:t>
            </a:r>
            <a:br>
              <a:rPr lang="hu-HU" dirty="0"/>
            </a:br>
            <a:r>
              <a:rPr lang="hu-HU" sz="6600" dirty="0"/>
              <a:t>étkeztetés</a:t>
            </a:r>
            <a:r>
              <a:rPr lang="hu-HU" dirty="0"/>
              <a:t>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a Kispesti Vass Lajos Általános Iskolában</a:t>
            </a:r>
          </a:p>
        </p:txBody>
      </p:sp>
      <p:sp>
        <p:nvSpPr>
          <p:cNvPr id="4" name="Trapezoid 3"/>
          <p:cNvSpPr/>
          <p:nvPr/>
        </p:nvSpPr>
        <p:spPr>
          <a:xfrm rot="10800000">
            <a:off x="2103117" y="4939513"/>
            <a:ext cx="340823" cy="133167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2169622" y="4621876"/>
            <a:ext cx="174567" cy="1745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Hold 4"/>
          <p:cNvSpPr/>
          <p:nvPr/>
        </p:nvSpPr>
        <p:spPr>
          <a:xfrm rot="16200000">
            <a:off x="2125561" y="4535927"/>
            <a:ext cx="295938" cy="588207"/>
          </a:xfrm>
          <a:prstGeom prst="moon">
            <a:avLst>
              <a:gd name="adj" fmla="val 808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2618893" y="4461580"/>
            <a:ext cx="141316" cy="19346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2070874" y="4748136"/>
            <a:ext cx="3983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/>
              <a:t>GESZ</a:t>
            </a:r>
            <a:r>
              <a:rPr lang="hu-HU" sz="700" dirty="0"/>
              <a:t> 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2117360" y="4917618"/>
            <a:ext cx="8759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/>
              <a:t>XIX</a:t>
            </a: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0206" y="5117673"/>
            <a:ext cx="2133785" cy="323116"/>
          </a:xfrm>
          <a:prstGeom prst="rect">
            <a:avLst/>
          </a:prstGeom>
        </p:spPr>
      </p:pic>
      <p:sp>
        <p:nvSpPr>
          <p:cNvPr id="14" name="Téglalap 13"/>
          <p:cNvSpPr/>
          <p:nvPr/>
        </p:nvSpPr>
        <p:spPr>
          <a:xfrm>
            <a:off x="1356491" y="5237415"/>
            <a:ext cx="211949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u-HU" sz="1050" dirty="0">
                <a:solidFill>
                  <a:prstClr val="white"/>
                </a:solidFill>
              </a:rPr>
              <a:t>Készítette: Gesz Közétkeztetés</a:t>
            </a:r>
            <a:endParaRPr lang="hu-HU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3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5360" y="1720734"/>
            <a:ext cx="10058400" cy="3931920"/>
          </a:xfrm>
        </p:spPr>
        <p:txBody>
          <a:bodyPr/>
          <a:lstStyle/>
          <a:p>
            <a:r>
              <a:rPr lang="hu-HU" dirty="0"/>
              <a:t>A tábor 2025.06.30-2025.08.15-ig, azaz 7 hétig tart</a:t>
            </a:r>
          </a:p>
          <a:p>
            <a:r>
              <a:rPr lang="hu-HU" dirty="0"/>
              <a:t>Az ételekről a Pannon Menza Kft.  gondoskodik</a:t>
            </a:r>
          </a:p>
          <a:p>
            <a:r>
              <a:rPr lang="hu-HU" dirty="0"/>
              <a:t>Az étlap megtekinthető a GESZ honlapján</a:t>
            </a:r>
          </a:p>
          <a:p>
            <a:r>
              <a:rPr lang="hu-HU" dirty="0"/>
              <a:t>A táborban napi 3x étkezés van</a:t>
            </a:r>
          </a:p>
          <a:p>
            <a:r>
              <a:rPr lang="hu-HU" dirty="0"/>
              <a:t>A Lakoma programon keresztül </a:t>
            </a:r>
            <a:r>
              <a:rPr lang="hu-HU" b="1" dirty="0"/>
              <a:t>bankkártyával</a:t>
            </a:r>
            <a:r>
              <a:rPr lang="hu-HU" dirty="0"/>
              <a:t> tudja a Szülő a táborba kívánt időszaknak az étkezését rendezni, valamint </a:t>
            </a:r>
            <a:r>
              <a:rPr lang="hu-HU" b="1" dirty="0"/>
              <a:t>készpénzzel </a:t>
            </a:r>
            <a:r>
              <a:rPr lang="hu-HU" dirty="0"/>
              <a:t>is befizethet a megjelölt napokon.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542" y="4780598"/>
            <a:ext cx="1518036" cy="117053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4235" y="6168583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8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42109" y="542841"/>
            <a:ext cx="10058400" cy="1030310"/>
          </a:xfrm>
        </p:spPr>
        <p:txBody>
          <a:bodyPr/>
          <a:lstStyle/>
          <a:p>
            <a:pPr algn="ctr"/>
            <a:r>
              <a:rPr lang="hu-HU" dirty="0"/>
              <a:t>A tábor befizetése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2103120"/>
            <a:ext cx="4477789" cy="2236124"/>
          </a:xfrm>
        </p:spPr>
        <p:txBody>
          <a:bodyPr>
            <a:normAutofit/>
          </a:bodyPr>
          <a:lstStyle/>
          <a:p>
            <a:r>
              <a:rPr lang="hu-HU" dirty="0"/>
              <a:t>A Lakoma programba belépés után a gyermek neve mellett, a kis nyílra rákattintva megjelenik a napközis tábor opció.(Ezt válassza ki!) Ezután már be tud fizetni ugyanúgy, ahogy az iskolai étkezést.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622" y="5221448"/>
            <a:ext cx="1515687" cy="11710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2" t="10731" r="29324" b="47760"/>
          <a:stretch/>
        </p:blipFill>
        <p:spPr>
          <a:xfrm>
            <a:off x="7329055" y="2996035"/>
            <a:ext cx="4199467" cy="281093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2547" y="6164428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62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69581"/>
          </a:xfrm>
        </p:spPr>
        <p:txBody>
          <a:bodyPr/>
          <a:lstStyle/>
          <a:p>
            <a:pPr algn="ctr"/>
            <a:r>
              <a:rPr lang="hu-HU" dirty="0"/>
              <a:t>Árak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812175"/>
            <a:ext cx="10134434" cy="42849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sz="2600" b="1" dirty="0"/>
              <a:t>A táborban normál 3x étkezés árai: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sz="2300" dirty="0"/>
              <a:t>Alsós 3x:   1.437 Ft/ nap</a:t>
            </a:r>
          </a:p>
          <a:p>
            <a:pPr marL="0" indent="0">
              <a:buNone/>
            </a:pPr>
            <a:r>
              <a:rPr lang="hu-HU" sz="2300" dirty="0"/>
              <a:t>Felsős 3x: 1.449 Ft/ nap</a:t>
            </a:r>
          </a:p>
          <a:p>
            <a:pPr marL="0" indent="0">
              <a:buNone/>
            </a:pPr>
            <a:endParaRPr lang="hu-HU" sz="2300" dirty="0"/>
          </a:p>
          <a:p>
            <a:pPr marL="0" indent="0">
              <a:buNone/>
            </a:pPr>
            <a:r>
              <a:rPr lang="hu-HU" sz="2300" b="1" dirty="0"/>
              <a:t>Diétás étkezés árai:</a:t>
            </a:r>
          </a:p>
          <a:p>
            <a:pPr marL="0" indent="0">
              <a:buNone/>
            </a:pPr>
            <a:endParaRPr lang="hu-HU" sz="2300" dirty="0"/>
          </a:p>
          <a:p>
            <a:pPr marL="0" indent="0">
              <a:buNone/>
            </a:pPr>
            <a:r>
              <a:rPr lang="hu-HU" sz="2300" dirty="0"/>
              <a:t>Alsós diétás 3x:    2.624 Ft/ nap</a:t>
            </a:r>
          </a:p>
          <a:p>
            <a:pPr marL="0" indent="0">
              <a:buNone/>
            </a:pPr>
            <a:r>
              <a:rPr lang="hu-HU" sz="2300" dirty="0"/>
              <a:t>Felsős diétás 3x:  2.644 Ft/ nap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1" u="sng" dirty="0"/>
              <a:t>Igénybe vehető étkezési díjkedvezmények :</a:t>
            </a:r>
            <a:r>
              <a:rPr lang="hu-HU" b="1" dirty="0"/>
              <a:t>  </a:t>
            </a:r>
            <a:r>
              <a:rPr lang="hu-HU" dirty="0"/>
              <a:t>(a koordinátornak e-mailben küldje el az igazolást)</a:t>
            </a:r>
          </a:p>
          <a:p>
            <a:pPr marL="0" indent="0">
              <a:buNone/>
            </a:pPr>
            <a:r>
              <a:rPr lang="hu-HU" dirty="0"/>
              <a:t>100% Rendszeres gyermekvédelmi kedvezmény</a:t>
            </a:r>
          </a:p>
          <a:p>
            <a:pPr marL="0" indent="0">
              <a:buNone/>
            </a:pPr>
            <a:r>
              <a:rPr lang="hu-HU" dirty="0"/>
              <a:t>50% Nagycsaládos kedvezmény</a:t>
            </a:r>
          </a:p>
          <a:p>
            <a:pPr marL="0" indent="0">
              <a:buNone/>
            </a:pPr>
            <a:r>
              <a:rPr lang="hu-HU" dirty="0"/>
              <a:t>50% Tartós beteg vagy SNI, és diéta orvosi igazolással + emelt családi pótlékkal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651" y="4605250"/>
            <a:ext cx="1953040" cy="142147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3278" y="6217918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41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78141"/>
          </a:xfrm>
        </p:spPr>
        <p:txBody>
          <a:bodyPr/>
          <a:lstStyle/>
          <a:p>
            <a:pPr algn="ctr"/>
            <a:r>
              <a:rPr lang="hu-HU" dirty="0"/>
              <a:t>Befizetés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2000" b="1" dirty="0"/>
              <a:t>Bankkártyával</a:t>
            </a:r>
            <a:r>
              <a:rPr lang="hu-HU" dirty="0"/>
              <a:t> Lakoma programon keresztül</a:t>
            </a:r>
          </a:p>
          <a:p>
            <a:pPr marL="0" indent="0" algn="ctr">
              <a:buNone/>
            </a:pPr>
            <a:endParaRPr lang="hu-HU" dirty="0"/>
          </a:p>
          <a:p>
            <a:r>
              <a:rPr lang="hu-HU" i="1" u="sng" dirty="0"/>
              <a:t>Új befizetés fül</a:t>
            </a:r>
            <a:r>
              <a:rPr lang="hu-HU" dirty="0"/>
              <a:t>: A következő hónapra vonatkozó befizetés</a:t>
            </a:r>
          </a:p>
          <a:p>
            <a:r>
              <a:rPr lang="hu-HU" dirty="0"/>
              <a:t>A </a:t>
            </a:r>
            <a:r>
              <a:rPr lang="hu-HU" i="1" u="sng" dirty="0"/>
              <a:t>Pótbefizetés fül</a:t>
            </a:r>
            <a:r>
              <a:rPr lang="hu-HU" dirty="0"/>
              <a:t>: Az adott hónapra vonatkozó befizetés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2000" b="1" dirty="0"/>
              <a:t>Készpénzzel</a:t>
            </a:r>
            <a:r>
              <a:rPr lang="hu-HU" dirty="0"/>
              <a:t> a Gazdasági Ellátó Szervezet telephelyén, ( 1192 Budapest, Ady Endre út 7) az alábbi időpontokban:</a:t>
            </a:r>
          </a:p>
          <a:p>
            <a:pPr algn="ctr"/>
            <a:r>
              <a:rPr lang="hu-HU" dirty="0"/>
              <a:t>2025.07.03   8:00-11:00</a:t>
            </a:r>
          </a:p>
          <a:p>
            <a:pPr algn="ctr"/>
            <a:r>
              <a:rPr lang="hu-HU" dirty="0"/>
              <a:t>2025.07.10   8:00-11:00</a:t>
            </a:r>
          </a:p>
          <a:p>
            <a:pPr algn="ctr"/>
            <a:r>
              <a:rPr lang="hu-HU" dirty="0"/>
              <a:t>2025.07.17   8:00-11:00</a:t>
            </a:r>
          </a:p>
          <a:p>
            <a:pPr marL="0" indent="0" algn="ctr">
              <a:buNone/>
            </a:pPr>
            <a:r>
              <a:rPr lang="hu-HU" dirty="0"/>
              <a:t>                      14:00-16:00</a:t>
            </a:r>
          </a:p>
          <a:p>
            <a:pPr algn="ctr"/>
            <a:r>
              <a:rPr lang="hu-HU" dirty="0"/>
              <a:t>2025.07.31   8:00-11:00</a:t>
            </a:r>
          </a:p>
          <a:p>
            <a:pPr algn="ctr"/>
            <a:r>
              <a:rPr lang="hu-HU" dirty="0"/>
              <a:t>2025.08.07   8:00-11:00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863" y="4846321"/>
            <a:ext cx="1701043" cy="123806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2423" y="6168584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2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86701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Lemondás/Visszautalás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másnapi étkezés lemondására reggel 9 óráig van lehetőség a Lakomán keresztül a </a:t>
            </a:r>
            <a:r>
              <a:rPr lang="hu-HU" i="1" u="sng" dirty="0"/>
              <a:t>Lemondás</a:t>
            </a:r>
            <a:r>
              <a:rPr lang="hu-HU" dirty="0"/>
              <a:t> fülön.</a:t>
            </a:r>
          </a:p>
          <a:p>
            <a:r>
              <a:rPr lang="hu-HU" dirty="0"/>
              <a:t>Ha a tábort már nem veszi igénybe, de vannak lemondott napjai, akkor a </a:t>
            </a:r>
            <a:r>
              <a:rPr lang="hu-HU" dirty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hlinkClick r:id="rId2"/>
              </a:rPr>
              <a:t>ferencirita@gesz.kispest.hu</a:t>
            </a:r>
            <a:r>
              <a:rPr lang="hu-HU" dirty="0"/>
              <a:t> e-mail címre írjon egy levelet, melyben kéri a tábori lemondás visszautalását! Adja meg a gyermek nevét, a bankszámla tulajdonos nevét és bankszámlaszámát, amire szeretné kérni </a:t>
            </a:r>
            <a:r>
              <a:rPr lang="hu-HU"/>
              <a:t>a visszautalást!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903" y="4913877"/>
            <a:ext cx="1700320" cy="123754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2424" y="6185749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1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Koordinátorok elérhetőségei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2077953"/>
            <a:ext cx="10058400" cy="3931920"/>
          </a:xfrm>
        </p:spPr>
        <p:txBody>
          <a:bodyPr>
            <a:normAutofit/>
          </a:bodyPr>
          <a:lstStyle/>
          <a:p>
            <a:r>
              <a:rPr lang="hu-HU" sz="1500" b="1" u="sng" dirty="0"/>
              <a:t>Koordinátor</a:t>
            </a:r>
            <a:r>
              <a:rPr lang="hu-HU" sz="1500" dirty="0"/>
              <a:t>           </a:t>
            </a:r>
            <a:r>
              <a:rPr lang="hu-HU" sz="1500" b="1" u="sng" dirty="0"/>
              <a:t>E-mail</a:t>
            </a:r>
            <a:r>
              <a:rPr lang="hu-HU" sz="1500" dirty="0"/>
              <a:t>                                                   </a:t>
            </a:r>
            <a:r>
              <a:rPr lang="hu-HU" sz="1500" b="1" u="sng" dirty="0"/>
              <a:t>Telefonszám</a:t>
            </a:r>
            <a:r>
              <a:rPr lang="hu-HU" sz="1500" dirty="0"/>
              <a:t>                 </a:t>
            </a:r>
            <a:r>
              <a:rPr lang="hu-HU" sz="1500" b="1" u="sng" dirty="0"/>
              <a:t>Tábori időszak</a:t>
            </a:r>
          </a:p>
          <a:p>
            <a:pPr marL="0" indent="0">
              <a:buNone/>
            </a:pPr>
            <a:r>
              <a:rPr lang="hu-HU" sz="1500" dirty="0"/>
              <a:t> </a:t>
            </a:r>
          </a:p>
          <a:p>
            <a:pPr marL="0" indent="0">
              <a:buNone/>
            </a:pPr>
            <a:r>
              <a:rPr lang="hu-HU" sz="1500" dirty="0"/>
              <a:t>Pákozdi Krisztina      </a:t>
            </a:r>
            <a:r>
              <a:rPr lang="hu-HU" sz="15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kovacskriszti@gesz.kispest.hu</a:t>
            </a:r>
            <a:r>
              <a:rPr lang="hu-HU" sz="1500" dirty="0"/>
              <a:t>               06203821613           2025.06.30-2025.07.18</a:t>
            </a:r>
          </a:p>
          <a:p>
            <a:pPr marL="0" indent="0">
              <a:buNone/>
            </a:pPr>
            <a:r>
              <a:rPr lang="hu-HU" sz="1500" dirty="0"/>
              <a:t>Curkán Barbara      </a:t>
            </a:r>
            <a:r>
              <a:rPr lang="hu-HU" sz="1500" u="sng" dirty="0">
                <a:solidFill>
                  <a:schemeClr val="accent1"/>
                </a:solidFill>
              </a:rPr>
              <a:t>curkanbarbara</a:t>
            </a:r>
            <a:r>
              <a:rPr lang="hu-HU" sz="15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@gesz.kispest.hu</a:t>
            </a:r>
            <a:r>
              <a:rPr lang="hu-HU" sz="1500" dirty="0">
                <a:solidFill>
                  <a:schemeClr val="accent1"/>
                </a:solidFill>
              </a:rPr>
              <a:t>         </a:t>
            </a:r>
            <a:r>
              <a:rPr lang="hu-HU" sz="1500" dirty="0"/>
              <a:t>06203820064           2025.07.21-2025.07.25</a:t>
            </a:r>
          </a:p>
          <a:p>
            <a:pPr marL="0" indent="0">
              <a:buNone/>
            </a:pPr>
            <a:r>
              <a:rPr lang="hu-HU" sz="1500" dirty="0"/>
              <a:t>Ladányi Gyula        </a:t>
            </a:r>
            <a:r>
              <a:rPr lang="hu-HU" sz="15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ladanyigyula@gesz.kispest.hu</a:t>
            </a:r>
            <a:r>
              <a:rPr lang="hu-HU" sz="1500" dirty="0">
                <a:solidFill>
                  <a:schemeClr val="accent1"/>
                </a:solidFill>
              </a:rPr>
              <a:t>             </a:t>
            </a:r>
            <a:r>
              <a:rPr lang="hu-HU" sz="1500" dirty="0"/>
              <a:t>06203821602           2025.07.28-2025.08.15</a:t>
            </a:r>
          </a:p>
          <a:p>
            <a:pPr marL="0" indent="0">
              <a:buNone/>
            </a:pPr>
            <a:r>
              <a:rPr lang="hu-HU" sz="1500" dirty="0" err="1"/>
              <a:t>Shuqeir</a:t>
            </a:r>
            <a:r>
              <a:rPr lang="hu-HU" sz="1500" dirty="0"/>
              <a:t> </a:t>
            </a:r>
            <a:r>
              <a:rPr lang="hu-HU" sz="1500" dirty="0" err="1"/>
              <a:t>Hamzehné</a:t>
            </a:r>
            <a:r>
              <a:rPr lang="hu-HU" sz="1500" dirty="0"/>
              <a:t> </a:t>
            </a:r>
            <a:r>
              <a:rPr lang="hu-HU" sz="1500" u="sng" dirty="0">
                <a:solidFill>
                  <a:schemeClr val="accent1"/>
                </a:solidFill>
                <a:hlinkClick r:id="rId4"/>
              </a:rPr>
              <a:t>shuqeirhamzehne@gesz.kispest.hu</a:t>
            </a:r>
            <a:r>
              <a:rPr lang="hu-HU" sz="1500" u="sng" dirty="0">
                <a:solidFill>
                  <a:schemeClr val="accent1"/>
                </a:solidFill>
              </a:rPr>
              <a:t>    </a:t>
            </a:r>
            <a:r>
              <a:rPr lang="hu-HU" sz="1500" dirty="0"/>
              <a:t>06203821631           2025.08.11-2025.08.15</a:t>
            </a:r>
          </a:p>
          <a:p>
            <a:pPr marL="0" indent="0">
              <a:buNone/>
            </a:pPr>
            <a:r>
              <a:rPr lang="hu-HU" sz="1500" dirty="0"/>
              <a:t>  ( Ilonka )</a:t>
            </a:r>
          </a:p>
          <a:p>
            <a:pPr marL="0" indent="0">
              <a:buNone/>
            </a:pPr>
            <a:r>
              <a:rPr lang="hu-HU" sz="1500" u="sng" dirty="0">
                <a:solidFill>
                  <a:schemeClr val="accent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52997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zappa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TM03457510[[fn=Szappan]]</Template>
  <TotalTime>170</TotalTime>
  <Words>340</Words>
  <Application>Microsoft Office PowerPoint</Application>
  <PresentationFormat>Szélesvásznú</PresentationFormat>
  <Paragraphs>53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Szappan</vt:lpstr>
      <vt:lpstr>Napközis Tábor étkeztetés </vt:lpstr>
      <vt:lpstr>PowerPoint-bemutató</vt:lpstr>
      <vt:lpstr>A tábor befizetése</vt:lpstr>
      <vt:lpstr>Árak</vt:lpstr>
      <vt:lpstr>Befizetés </vt:lpstr>
      <vt:lpstr>Lemondás/Visszautalás</vt:lpstr>
      <vt:lpstr>Koordinátorok elérhetőségei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Napközis Tábor</dc:title>
  <dc:creator>jsanna</dc:creator>
  <cp:lastModifiedBy>igazgató</cp:lastModifiedBy>
  <cp:revision>24</cp:revision>
  <dcterms:created xsi:type="dcterms:W3CDTF">2025-03-25T09:21:40Z</dcterms:created>
  <dcterms:modified xsi:type="dcterms:W3CDTF">2025-04-30T15:47:07Z</dcterms:modified>
</cp:coreProperties>
</file>