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7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964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45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890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85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283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42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198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2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325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93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6931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ferencirita@gesz.kispest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danyigyula@gesz.kispest.hu" TargetMode="External"/><Relationship Id="rId2" Type="http://schemas.openxmlformats.org/officeDocument/2006/relationships/hyperlink" Target="mailto:kovacskriszti@gesz.kispest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uqeirhamzehne@gesz.kispest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zis 9"/>
          <p:cNvSpPr/>
          <p:nvPr/>
        </p:nvSpPr>
        <p:spPr>
          <a:xfrm>
            <a:off x="2666691" y="4638619"/>
            <a:ext cx="45719" cy="4511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789" y="4636570"/>
            <a:ext cx="182896" cy="18289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68" y="4627892"/>
            <a:ext cx="182896" cy="18289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Napközis Tábor</a:t>
            </a:r>
            <a:br>
              <a:rPr lang="hu-HU" dirty="0"/>
            </a:br>
            <a:r>
              <a:rPr lang="hu-HU" sz="6600" dirty="0"/>
              <a:t>étkeztetés</a:t>
            </a:r>
            <a:r>
              <a:rPr lang="hu-HU" dirty="0"/>
              <a:t>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 Kispesti Vass Lajos Általános Iskolában</a:t>
            </a:r>
          </a:p>
        </p:txBody>
      </p:sp>
      <p:sp>
        <p:nvSpPr>
          <p:cNvPr id="4" name="Trapezoid 3"/>
          <p:cNvSpPr/>
          <p:nvPr/>
        </p:nvSpPr>
        <p:spPr>
          <a:xfrm rot="10800000">
            <a:off x="2103117" y="4939513"/>
            <a:ext cx="340823" cy="13316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2169622" y="4621876"/>
            <a:ext cx="174567" cy="1745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Hold 4"/>
          <p:cNvSpPr/>
          <p:nvPr/>
        </p:nvSpPr>
        <p:spPr>
          <a:xfrm rot="16200000">
            <a:off x="2125561" y="4535927"/>
            <a:ext cx="295938" cy="588207"/>
          </a:xfrm>
          <a:prstGeom prst="moon">
            <a:avLst>
              <a:gd name="adj" fmla="val 80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2618893" y="4461580"/>
            <a:ext cx="141316" cy="1934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2070874" y="4748136"/>
            <a:ext cx="3983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/>
              <a:t>GESZ</a:t>
            </a:r>
            <a:r>
              <a:rPr lang="hu-HU" sz="700" dirty="0"/>
              <a:t> 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2117360" y="4917618"/>
            <a:ext cx="8759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/>
              <a:t>XIX</a:t>
            </a: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653" y="5117673"/>
            <a:ext cx="2131908" cy="329051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1374298" y="5218159"/>
            <a:ext cx="4172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dirty="0"/>
              <a:t>Készítette: Gesz Közétkeztetés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59863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5236" y="1995055"/>
            <a:ext cx="10058400" cy="3931920"/>
          </a:xfrm>
        </p:spPr>
        <p:txBody>
          <a:bodyPr/>
          <a:lstStyle/>
          <a:p>
            <a:r>
              <a:rPr lang="hu-HU" dirty="0"/>
              <a:t>A tábor 2025.06.30-2025.08.15-ig, azaz 7 hétig tart</a:t>
            </a:r>
          </a:p>
          <a:p>
            <a:r>
              <a:rPr lang="hu-HU" dirty="0"/>
              <a:t>Az ételekről a Pannon Menza Kft.  gondoskodik</a:t>
            </a:r>
          </a:p>
          <a:p>
            <a:r>
              <a:rPr lang="hu-HU" dirty="0"/>
              <a:t>Az étlap megtekinthető a GESZ honlapján</a:t>
            </a:r>
          </a:p>
          <a:p>
            <a:r>
              <a:rPr lang="hu-HU" dirty="0"/>
              <a:t>A táborban napi 3x étkezés van</a:t>
            </a:r>
          </a:p>
          <a:p>
            <a:r>
              <a:rPr lang="hu-HU" dirty="0"/>
              <a:t>A Lakoma programon keresztül </a:t>
            </a:r>
            <a:r>
              <a:rPr lang="hu-HU" b="1" dirty="0"/>
              <a:t>bankkártyával</a:t>
            </a:r>
            <a:r>
              <a:rPr lang="hu-HU" dirty="0"/>
              <a:t> tudja a Szülő a táborba kívánt időszaknak az étkezését rendezni, valamint </a:t>
            </a:r>
            <a:r>
              <a:rPr lang="hu-HU" b="1" dirty="0"/>
              <a:t>készpénzzel </a:t>
            </a:r>
            <a:r>
              <a:rPr lang="hu-HU" dirty="0"/>
              <a:t>is befizethet a megjelölt napokon</a:t>
            </a:r>
          </a:p>
          <a:p>
            <a:r>
              <a:rPr lang="hu-HU" dirty="0"/>
              <a:t>Alább a regisztráció és pár információ az étkezési felülethez</a:t>
            </a:r>
          </a:p>
          <a:p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808" y="4506484"/>
            <a:ext cx="1950889" cy="142049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5808" y="6168583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9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42109" y="542841"/>
            <a:ext cx="10058400" cy="1030310"/>
          </a:xfrm>
        </p:spPr>
        <p:txBody>
          <a:bodyPr/>
          <a:lstStyle/>
          <a:p>
            <a:pPr algn="ctr"/>
            <a:r>
              <a:rPr lang="hu-HU" dirty="0"/>
              <a:t>Lakoma regisztráció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2103120"/>
            <a:ext cx="4477789" cy="3931920"/>
          </a:xfrm>
        </p:spPr>
        <p:txBody>
          <a:bodyPr/>
          <a:lstStyle/>
          <a:p>
            <a:r>
              <a:rPr lang="hu-HU" dirty="0"/>
              <a:t>Az étkezés befizetéshez a Lakoma programon keresztül kell regisztrálnia.</a:t>
            </a:r>
          </a:p>
          <a:p>
            <a:r>
              <a:rPr lang="hu-HU" dirty="0"/>
              <a:t>A regisztrációhoz szükséges regisztrációs kódot a területi koordinátortól kapja meg. </a:t>
            </a:r>
          </a:p>
          <a:p>
            <a:r>
              <a:rPr lang="hu-HU" dirty="0"/>
              <a:t>A kispest.hu-n az intézményi étkezésbefizetés fülre kattintva jut el a Lakoma felületére, ahol az Új regisztráció-</a:t>
            </a:r>
            <a:r>
              <a:rPr lang="hu-HU" dirty="0" err="1"/>
              <a:t>ra</a:t>
            </a:r>
            <a:r>
              <a:rPr lang="hu-HU" dirty="0"/>
              <a:t> kell kattintani.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12" y="1672904"/>
            <a:ext cx="5775874" cy="479235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622" y="5221448"/>
            <a:ext cx="1515687" cy="11710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67" y="6230930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6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69581"/>
          </a:xfrm>
        </p:spPr>
        <p:txBody>
          <a:bodyPr/>
          <a:lstStyle/>
          <a:p>
            <a:pPr algn="ctr"/>
            <a:r>
              <a:rPr lang="hu-HU" dirty="0"/>
              <a:t>Árak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8610" y="1920239"/>
            <a:ext cx="10058400" cy="4189615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táborban normál 3x étkezés árai: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Alsós 3x:   2.874 Ft/ nap</a:t>
            </a:r>
          </a:p>
          <a:p>
            <a:pPr marL="0" indent="0">
              <a:buNone/>
            </a:pPr>
            <a:r>
              <a:rPr lang="hu-HU" dirty="0"/>
              <a:t>Felsős 3x: 2.893 Ft/ nap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Diétás étkezésre is lehetőség van, amit a területi koordinál kell jelezni.(még a tábor befizetése előtt) Az igényléshez szükséges friss szakorvosi ambulás lap/igazolás a diétát illetően. Árai: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Alsós diétás 3x:    5.258 Ft/ nap</a:t>
            </a:r>
          </a:p>
          <a:p>
            <a:pPr marL="0" indent="0">
              <a:buNone/>
            </a:pPr>
            <a:r>
              <a:rPr lang="hu-HU" dirty="0"/>
              <a:t>Felsős diétás 3x:  5.297 Ft/ nap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652" y="4796440"/>
            <a:ext cx="1953040" cy="142147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3279" y="6217918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1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78141"/>
          </a:xfrm>
        </p:spPr>
        <p:txBody>
          <a:bodyPr/>
          <a:lstStyle/>
          <a:p>
            <a:pPr algn="ctr"/>
            <a:r>
              <a:rPr lang="hu-HU" dirty="0"/>
              <a:t>Befizetés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000" b="1" dirty="0"/>
              <a:t>Bankkártyával</a:t>
            </a:r>
            <a:r>
              <a:rPr lang="hu-HU" dirty="0"/>
              <a:t> Lakoma programon keresztül</a:t>
            </a:r>
          </a:p>
          <a:p>
            <a:pPr marL="0" indent="0" algn="ctr">
              <a:buNone/>
            </a:pPr>
            <a:endParaRPr lang="hu-HU" dirty="0"/>
          </a:p>
          <a:p>
            <a:r>
              <a:rPr lang="hu-HU" i="1" u="sng" dirty="0"/>
              <a:t>Új befizetés fül</a:t>
            </a:r>
            <a:r>
              <a:rPr lang="hu-HU" dirty="0"/>
              <a:t>: A következő hónapra vonatkozó befizetés</a:t>
            </a:r>
          </a:p>
          <a:p>
            <a:r>
              <a:rPr lang="hu-HU" dirty="0"/>
              <a:t>A </a:t>
            </a:r>
            <a:r>
              <a:rPr lang="hu-HU" i="1" u="sng" dirty="0"/>
              <a:t>Pótbefizetés fül</a:t>
            </a:r>
            <a:r>
              <a:rPr lang="hu-HU" dirty="0"/>
              <a:t>: Az adott hónapra vonatkozó befizetés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srgbClr val="E3DED1">
                  <a:lumMod val="60000"/>
                  <a:lumOff val="40000"/>
                </a:srgbClr>
              </a:buClr>
              <a:buNone/>
            </a:pPr>
            <a:r>
              <a:rPr lang="hu-HU" sz="2000" b="1" dirty="0">
                <a:solidFill>
                  <a:prstClr val="white"/>
                </a:solidFill>
              </a:rPr>
              <a:t>Készpénzzel</a:t>
            </a:r>
            <a:r>
              <a:rPr lang="hu-HU" dirty="0">
                <a:solidFill>
                  <a:prstClr val="white"/>
                </a:solidFill>
              </a:rPr>
              <a:t> a Gazdasági Ellátó Szervezet telephelyén, ( 1192 Budapest, Ady Endre út 7) az alábbi időpontokban:</a:t>
            </a:r>
          </a:p>
          <a:p>
            <a:pPr lvl="0" algn="ctr">
              <a:buClr>
                <a:srgbClr val="E3DED1">
                  <a:lumMod val="60000"/>
                  <a:lumOff val="40000"/>
                </a:srgbClr>
              </a:buClr>
            </a:pPr>
            <a:r>
              <a:rPr lang="hu-HU" dirty="0">
                <a:solidFill>
                  <a:prstClr val="white"/>
                </a:solidFill>
              </a:rPr>
              <a:t>2025.07.03   8:00-11:00</a:t>
            </a:r>
          </a:p>
          <a:p>
            <a:pPr lvl="0" algn="ctr">
              <a:buClr>
                <a:srgbClr val="E3DED1">
                  <a:lumMod val="60000"/>
                  <a:lumOff val="40000"/>
                </a:srgbClr>
              </a:buClr>
            </a:pPr>
            <a:r>
              <a:rPr lang="hu-HU" dirty="0">
                <a:solidFill>
                  <a:prstClr val="white"/>
                </a:solidFill>
              </a:rPr>
              <a:t>2025.07.10  </a:t>
            </a:r>
            <a:r>
              <a:rPr lang="hu-HU" dirty="0" smtClean="0">
                <a:solidFill>
                  <a:prstClr val="white"/>
                </a:solidFill>
              </a:rPr>
              <a:t> 8:00-11:00</a:t>
            </a:r>
            <a:endParaRPr lang="hu-HU" dirty="0">
              <a:solidFill>
                <a:prstClr val="white"/>
              </a:solidFill>
            </a:endParaRPr>
          </a:p>
          <a:p>
            <a:pPr lvl="0" algn="ctr">
              <a:buClr>
                <a:srgbClr val="E3DED1">
                  <a:lumMod val="60000"/>
                  <a:lumOff val="40000"/>
                </a:srgbClr>
              </a:buClr>
            </a:pPr>
            <a:r>
              <a:rPr lang="hu-HU" dirty="0">
                <a:solidFill>
                  <a:prstClr val="white"/>
                </a:solidFill>
              </a:rPr>
              <a:t>2025.07.17  </a:t>
            </a:r>
            <a:r>
              <a:rPr lang="hu-HU" dirty="0" smtClean="0">
                <a:solidFill>
                  <a:prstClr val="white"/>
                </a:solidFill>
              </a:rPr>
              <a:t> 8:00-11:00</a:t>
            </a:r>
            <a:endParaRPr lang="hu-HU" dirty="0">
              <a:solidFill>
                <a:prstClr val="white"/>
              </a:solidFill>
            </a:endParaRPr>
          </a:p>
          <a:p>
            <a:pPr marL="0" lvl="0" indent="0" algn="ctr">
              <a:buClr>
                <a:srgbClr val="E3DED1">
                  <a:lumMod val="60000"/>
                  <a:lumOff val="40000"/>
                </a:srgbClr>
              </a:buClr>
              <a:buNone/>
            </a:pPr>
            <a:r>
              <a:rPr lang="hu-HU" dirty="0">
                <a:solidFill>
                  <a:prstClr val="white"/>
                </a:solidFill>
              </a:rPr>
              <a:t>                      </a:t>
            </a:r>
            <a:r>
              <a:rPr lang="hu-HU" dirty="0" smtClean="0">
                <a:solidFill>
                  <a:prstClr val="white"/>
                </a:solidFill>
              </a:rPr>
              <a:t> 14:00-16:00</a:t>
            </a:r>
            <a:endParaRPr lang="hu-HU" dirty="0">
              <a:solidFill>
                <a:prstClr val="white"/>
              </a:solidFill>
            </a:endParaRPr>
          </a:p>
          <a:p>
            <a:pPr lvl="0" algn="ctr">
              <a:buClr>
                <a:srgbClr val="E3DED1">
                  <a:lumMod val="60000"/>
                  <a:lumOff val="40000"/>
                </a:srgbClr>
              </a:buClr>
            </a:pPr>
            <a:r>
              <a:rPr lang="hu-HU" dirty="0">
                <a:solidFill>
                  <a:prstClr val="white"/>
                </a:solidFill>
              </a:rPr>
              <a:t>2025.07.31  </a:t>
            </a:r>
            <a:r>
              <a:rPr lang="hu-HU" dirty="0" smtClean="0">
                <a:solidFill>
                  <a:prstClr val="white"/>
                </a:solidFill>
              </a:rPr>
              <a:t> 8:00-11:00</a:t>
            </a:r>
            <a:endParaRPr lang="hu-HU" dirty="0">
              <a:solidFill>
                <a:prstClr val="white"/>
              </a:solidFill>
            </a:endParaRPr>
          </a:p>
          <a:p>
            <a:pPr lvl="0" algn="ctr">
              <a:buClr>
                <a:srgbClr val="E3DED1">
                  <a:lumMod val="60000"/>
                  <a:lumOff val="40000"/>
                </a:srgbClr>
              </a:buClr>
            </a:pPr>
            <a:r>
              <a:rPr lang="hu-HU" dirty="0">
                <a:solidFill>
                  <a:prstClr val="white"/>
                </a:solidFill>
              </a:rPr>
              <a:t>2025.08.07  </a:t>
            </a:r>
            <a:r>
              <a:rPr lang="hu-HU" dirty="0" smtClean="0">
                <a:solidFill>
                  <a:prstClr val="white"/>
                </a:solidFill>
              </a:rPr>
              <a:t> 8:00-11:00</a:t>
            </a:r>
            <a:endParaRPr lang="hu-HU" dirty="0">
              <a:solidFill>
                <a:prstClr val="white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50" y="4829695"/>
            <a:ext cx="1701043" cy="123806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9172" y="6160271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2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8670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Lemondás/Visszautalás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másnapi étkezés lemondására reggel 9 óráig van lehetőség a Lakomán keresztül a </a:t>
            </a:r>
            <a:r>
              <a:rPr lang="hu-HU" i="1" u="sng" dirty="0"/>
              <a:t>Lemondás</a:t>
            </a:r>
            <a:r>
              <a:rPr lang="hu-HU" dirty="0"/>
              <a:t> fülön.</a:t>
            </a:r>
          </a:p>
          <a:p>
            <a:r>
              <a:rPr lang="hu-HU" dirty="0"/>
              <a:t>Ha a tábort már nem veszi igénybe, de vannak lemondott napjai, akkor a </a:t>
            </a:r>
            <a:r>
              <a:rPr lang="hu-HU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hlinkClick r:id="rId2"/>
              </a:rPr>
              <a:t>ferencirita@gesz.kispest.hu</a:t>
            </a:r>
            <a:r>
              <a:rPr lang="hu-HU" dirty="0"/>
              <a:t> e-mail címre írjon egy levelet, melyben kéri a tábori lemondás visszautalását! Adja meg a gyermek nevét, a bankszámla tulajdonos nevét és bankszámlaszámát, amire szeretné kérni a visszautalást! 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48" y="4872853"/>
            <a:ext cx="1700320" cy="123754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7485" y="6185749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1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Koordinátorok elérhetőségei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E3DED1">
                  <a:lumMod val="60000"/>
                  <a:lumOff val="40000"/>
                </a:srgbClr>
              </a:buClr>
            </a:pPr>
            <a:r>
              <a:rPr lang="hu-HU" b="1" u="sng" dirty="0">
                <a:solidFill>
                  <a:prstClr val="white"/>
                </a:solidFill>
              </a:rPr>
              <a:t>Koordinátor</a:t>
            </a:r>
            <a:r>
              <a:rPr lang="hu-HU" dirty="0">
                <a:solidFill>
                  <a:prstClr val="white"/>
                </a:solidFill>
              </a:rPr>
              <a:t>           </a:t>
            </a:r>
            <a:r>
              <a:rPr lang="hu-HU" b="1" u="sng" dirty="0">
                <a:solidFill>
                  <a:prstClr val="white"/>
                </a:solidFill>
              </a:rPr>
              <a:t>E-mail</a:t>
            </a:r>
            <a:r>
              <a:rPr lang="hu-HU" dirty="0">
                <a:solidFill>
                  <a:prstClr val="white"/>
                </a:solidFill>
              </a:rPr>
              <a:t>                                        </a:t>
            </a:r>
            <a:r>
              <a:rPr lang="hu-HU" b="1" u="sng" dirty="0">
                <a:solidFill>
                  <a:prstClr val="white"/>
                </a:solidFill>
              </a:rPr>
              <a:t>Telefonszám</a:t>
            </a:r>
            <a:r>
              <a:rPr lang="hu-HU" dirty="0">
                <a:solidFill>
                  <a:prstClr val="white"/>
                </a:solidFill>
              </a:rPr>
              <a:t>                 </a:t>
            </a:r>
            <a:r>
              <a:rPr lang="hu-HU" b="1" u="sng" dirty="0">
                <a:solidFill>
                  <a:prstClr val="white"/>
                </a:solidFill>
              </a:rPr>
              <a:t>Tábori időszak</a:t>
            </a:r>
          </a:p>
          <a:p>
            <a:pPr marL="0" lvl="0" indent="0">
              <a:buClr>
                <a:srgbClr val="E3DED1">
                  <a:lumMod val="60000"/>
                  <a:lumOff val="40000"/>
                </a:srgbClr>
              </a:buClr>
              <a:buNone/>
            </a:pPr>
            <a:r>
              <a:rPr lang="hu-HU" dirty="0">
                <a:solidFill>
                  <a:prstClr val="white"/>
                </a:solidFill>
              </a:rPr>
              <a:t> </a:t>
            </a:r>
          </a:p>
          <a:p>
            <a:pPr marL="0" indent="0">
              <a:buNone/>
            </a:pPr>
            <a:r>
              <a:rPr lang="hu-HU" sz="1600" dirty="0"/>
              <a:t>Pákozdi Krisztina      </a:t>
            </a:r>
            <a:r>
              <a:rPr lang="hu-HU" sz="16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kovacskriszti@gesz.kispest.hu</a:t>
            </a:r>
            <a:r>
              <a:rPr lang="hu-HU" sz="1600" dirty="0"/>
              <a:t>               06203821613          2025.06.30-2025.07.18</a:t>
            </a:r>
          </a:p>
          <a:p>
            <a:pPr marL="0" indent="0">
              <a:buNone/>
            </a:pPr>
            <a:r>
              <a:rPr lang="hu-HU" sz="1600" dirty="0"/>
              <a:t>Curkán Barbara      </a:t>
            </a:r>
            <a:r>
              <a:rPr lang="hu-HU" sz="1600" u="sng" dirty="0">
                <a:solidFill>
                  <a:schemeClr val="accent1"/>
                </a:solidFill>
              </a:rPr>
              <a:t>curkanbarbara</a:t>
            </a:r>
            <a:r>
              <a:rPr lang="hu-HU" sz="16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@gesz.kispest.hu</a:t>
            </a:r>
            <a:r>
              <a:rPr lang="hu-HU" sz="1600" dirty="0">
                <a:solidFill>
                  <a:schemeClr val="accent1"/>
                </a:solidFill>
              </a:rPr>
              <a:t>         </a:t>
            </a:r>
            <a:r>
              <a:rPr lang="hu-HU" sz="1600" dirty="0"/>
              <a:t>06203820064          2025.07.21-2025.07.25</a:t>
            </a:r>
          </a:p>
          <a:p>
            <a:pPr marL="0" indent="0">
              <a:buNone/>
            </a:pPr>
            <a:r>
              <a:rPr lang="hu-HU" sz="1600" dirty="0" err="1"/>
              <a:t>Ladányi</a:t>
            </a:r>
            <a:r>
              <a:rPr lang="hu-HU" sz="1600" dirty="0"/>
              <a:t> Gyula        </a:t>
            </a:r>
            <a:r>
              <a:rPr lang="hu-HU" sz="16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ladanyigyula@gesz.kispest.hu</a:t>
            </a:r>
            <a:r>
              <a:rPr lang="hu-HU" sz="1600" dirty="0">
                <a:solidFill>
                  <a:schemeClr val="accent1"/>
                </a:solidFill>
              </a:rPr>
              <a:t>             </a:t>
            </a:r>
            <a:r>
              <a:rPr lang="hu-HU" sz="1600" dirty="0"/>
              <a:t>06203821602          2025.07.28-2025.08.15</a:t>
            </a:r>
          </a:p>
          <a:p>
            <a:pPr marL="0" indent="0">
              <a:buNone/>
            </a:pPr>
            <a:r>
              <a:rPr lang="hu-HU" sz="1600" dirty="0" err="1"/>
              <a:t>Shuqeir</a:t>
            </a:r>
            <a:r>
              <a:rPr lang="hu-HU" sz="1600" dirty="0"/>
              <a:t> </a:t>
            </a:r>
            <a:r>
              <a:rPr lang="hu-HU" sz="1600" dirty="0" err="1"/>
              <a:t>Hamzehné</a:t>
            </a:r>
            <a:r>
              <a:rPr lang="hu-HU" sz="1600" dirty="0"/>
              <a:t> </a:t>
            </a:r>
            <a:r>
              <a:rPr lang="hu-HU" sz="1600" u="sng" dirty="0">
                <a:solidFill>
                  <a:schemeClr val="accent1"/>
                </a:solidFill>
                <a:hlinkClick r:id="rId4"/>
              </a:rPr>
              <a:t>shuqeirhamzehne@gesz.kispest.hu</a:t>
            </a:r>
            <a:r>
              <a:rPr lang="hu-HU" sz="1600" u="sng" dirty="0">
                <a:solidFill>
                  <a:schemeClr val="accent1"/>
                </a:solidFill>
              </a:rPr>
              <a:t>    </a:t>
            </a:r>
            <a:r>
              <a:rPr lang="hu-HU" sz="1600" dirty="0"/>
              <a:t>06203821631          2025.08.11-2025.08.15</a:t>
            </a:r>
            <a:endParaRPr lang="hu-HU" sz="1600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1227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zappa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zappa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TM03457510[[fn=Szappan]]</Template>
  <TotalTime>104</TotalTime>
  <Words>335</Words>
  <Application>Microsoft Office PowerPoint</Application>
  <PresentationFormat>Szélesvásznú</PresentationFormat>
  <Paragraphs>47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Szappan</vt:lpstr>
      <vt:lpstr>Napközis Tábor étkeztetés </vt:lpstr>
      <vt:lpstr>PowerPoint-bemutató</vt:lpstr>
      <vt:lpstr>Lakoma regisztráció</vt:lpstr>
      <vt:lpstr>Árak</vt:lpstr>
      <vt:lpstr>Befizetés </vt:lpstr>
      <vt:lpstr>Lemondás/Visszautalás</vt:lpstr>
      <vt:lpstr>Koordinátorok elérhetőségei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Napközis Tábor</dc:title>
  <dc:creator>jsanna</dc:creator>
  <cp:lastModifiedBy>igazgató</cp:lastModifiedBy>
  <cp:revision>19</cp:revision>
  <dcterms:created xsi:type="dcterms:W3CDTF">2025-03-25T09:21:40Z</dcterms:created>
  <dcterms:modified xsi:type="dcterms:W3CDTF">2025-04-30T15:46:41Z</dcterms:modified>
</cp:coreProperties>
</file>